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02_0.xml" ContentType="application/vnd.ms-powerpoint.comments+xml"/>
  <Override PartName="/ppt/comments/modernComment_7FFFFEFE_C8456844.xml" ContentType="application/vnd.ms-powerpoint.comments+xml"/>
  <Override PartName="/ppt/comments/modernComment_7FFFFEFF_4B9A422D.xml" ContentType="application/vnd.ms-powerpoint.comments+xml"/>
  <Override PartName="/ppt/comments/modernComment_7FFFFF05_256AEA33.xml" ContentType="application/vnd.ms-powerpoint.comments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147483395" r:id="rId5"/>
    <p:sldId id="2147483131" r:id="rId6"/>
    <p:sldId id="258" r:id="rId7"/>
    <p:sldId id="2147483384" r:id="rId8"/>
    <p:sldId id="2147483390" r:id="rId9"/>
    <p:sldId id="2147483398" r:id="rId10"/>
    <p:sldId id="2147483252" r:id="rId11"/>
    <p:sldId id="2147483400" r:id="rId12"/>
    <p:sldId id="2147483401" r:id="rId13"/>
    <p:sldId id="279" r:id="rId14"/>
    <p:sldId id="2147483391" r:id="rId15"/>
    <p:sldId id="2147483392" r:id="rId16"/>
    <p:sldId id="2147483394" r:id="rId17"/>
    <p:sldId id="2147483397" r:id="rId18"/>
    <p:sldId id="2147483382" r:id="rId1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49B7B6A-7FA7-D078-0742-FDAABEE663DE}" name="Adriana Lozano Puyana" initials="AL" userId="S::alozano@olimpiait.com::4ff304c8-d871-44f7-b128-0cbd63d9c65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47"/>
    <a:srgbClr val="F9F9F9"/>
    <a:srgbClr val="003854"/>
    <a:srgbClr val="22B5FE"/>
    <a:srgbClr val="1389FB"/>
    <a:srgbClr val="0182C4"/>
    <a:srgbClr val="FFFFFF"/>
    <a:srgbClr val="002B45"/>
    <a:srgbClr val="0089FF"/>
    <a:srgbClr val="0051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988" y="10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omments/modernComment_7FFFFEFE_C845684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DCC41F7-A3D0-4693-A11F-35BD2C145030}" authorId="{349B7B6A-7FA7-D078-0742-FDAABEE663DE}" created="2026-06-05T01:20:53.834">
    <pc:sldMkLst xmlns:pc="http://schemas.microsoft.com/office/powerpoint/2013/main/command">
      <pc:docMk/>
      <pc:sldMk cId="3359991876" sldId="2147483390"/>
    </pc:sldMkLst>
    <p188:txBody>
      <a:bodyPr/>
      <a:lstStyle/>
      <a:p>
        <a:r>
          <a:rPr lang="es-CO"/>
          <a:t>Hacer version azul oscura</a:t>
        </a:r>
      </a:p>
    </p188:txBody>
  </p188:cm>
</p188:cmLst>
</file>

<file path=ppt/comments/modernComment_7FFFFEFF_4B9A422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DCEB017-288F-4A72-BC9A-AF246963C618}" authorId="{349B7B6A-7FA7-D078-0742-FDAABEE663DE}" created="2026-06-05T01:21:16.625">
    <pc:sldMkLst xmlns:pc="http://schemas.microsoft.com/office/powerpoint/2013/main/command">
      <pc:docMk/>
      <pc:sldMk cId="1268400685" sldId="2147483391"/>
    </pc:sldMkLst>
    <p188:txBody>
      <a:bodyPr/>
      <a:lstStyle/>
      <a:p>
        <a:r>
          <a:rPr lang="es-CO"/>
          <a:t>Quitar linea lateral titulo</a:t>
        </a:r>
      </a:p>
    </p188:txBody>
  </p188:cm>
</p188:cmLst>
</file>

<file path=ppt/comments/modernComment_7FFFFF05_256AEA3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23D499E-F3D6-4328-9AE8-E96A63496010}" authorId="{349B7B6A-7FA7-D078-0742-FDAABEE663DE}" created="2026-06-05T01:21:38.299">
    <pc:sldMkLst xmlns:pc="http://schemas.microsoft.com/office/powerpoint/2013/main/command">
      <pc:docMk/>
      <pc:sldMk cId="627763763" sldId="2147483397"/>
    </pc:sldMkLst>
    <p188:txBody>
      <a:bodyPr/>
      <a:lstStyle/>
      <a:p>
        <a:r>
          <a:rPr lang="es-CO"/>
          <a:t>Hacerla version azul oscuro</a:t>
        </a:r>
      </a:p>
    </p188:txBody>
  </p188:cm>
</p188:cmLst>
</file>

<file path=ppt/comments/modernComment_102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2BE1188-0646-4EE8-964C-BD3F1307090D}" authorId="{349B7B6A-7FA7-D078-0742-FDAABEE663DE}" created="2026-06-05T01:20:39.177">
    <pc:sldMkLst xmlns:pc="http://schemas.microsoft.com/office/powerpoint/2013/main/command">
      <pc:docMk/>
      <pc:sldMk cId="0" sldId="258"/>
    </pc:sldMkLst>
    <p188:txBody>
      <a:bodyPr/>
      <a:lstStyle/>
      <a:p>
        <a:r>
          <a:rPr lang="es-CO"/>
          <a:t>Falta incluir CMMI 3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0840AF-984E-66B2-315C-91F188DF24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FB5BD1-8B52-F7E3-A38A-90D98CAADC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453A7-81D1-4182-95B0-2D4CD9EA5E80}" type="datetimeFigureOut">
              <a:rPr lang="es-ES" smtClean="0"/>
              <a:t>05/06/2026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E80096-01D0-4C21-2935-39E756E93F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F254B8-0C8B-ECB0-1919-F61A7EDACE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5B660-163E-4AB3-9244-DFE5A16FFD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2888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99489-A675-4B94-8667-4F4C60E6B2D5}" type="datetimeFigureOut">
              <a:rPr lang="es-ES" smtClean="0"/>
              <a:t>05/06/2026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FA63B-7561-46BF-9E14-43ABE12B6C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5544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Edificio iluminado en la noche&#10;&#10;El contenido generado por IA puede ser incorrecto.">
            <a:extLst>
              <a:ext uri="{FF2B5EF4-FFF2-40B4-BE49-F238E27FC236}">
                <a16:creationId xmlns:a16="http://schemas.microsoft.com/office/drawing/2014/main" id="{341C08B7-3DA3-3E8A-8C9A-EAC5049A8E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21"/>
            <a:ext cx="12192000" cy="6857143"/>
          </a:xfrm>
          <a:prstGeom prst="rect">
            <a:avLst/>
          </a:prstGeom>
        </p:spPr>
      </p:pic>
      <p:sp>
        <p:nvSpPr>
          <p:cNvPr id="14" name="Text 5">
            <a:extLst>
              <a:ext uri="{FF2B5EF4-FFF2-40B4-BE49-F238E27FC236}">
                <a16:creationId xmlns:a16="http://schemas.microsoft.com/office/drawing/2014/main" id="{6D54044B-13A6-1034-41DF-7BF728BFF28C}"/>
              </a:ext>
            </a:extLst>
          </p:cNvPr>
          <p:cNvSpPr/>
          <p:nvPr userDrawn="1"/>
        </p:nvSpPr>
        <p:spPr>
          <a:xfrm>
            <a:off x="811746" y="3848059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 err="1">
                <a:solidFill>
                  <a:prstClr val="whit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xxxxx</a:t>
            </a:r>
            <a:endParaRPr lang="en-US" sz="3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A5044BF0-972F-0459-5090-499A09997056}"/>
              </a:ext>
            </a:extLst>
          </p:cNvPr>
          <p:cNvSpPr/>
          <p:nvPr userDrawn="1"/>
        </p:nvSpPr>
        <p:spPr>
          <a:xfrm>
            <a:off x="811746" y="4840849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 err="1">
                <a:solidFill>
                  <a:prstClr val="whit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xxxxxxxx</a:t>
            </a:r>
            <a:endParaRPr lang="en-US" sz="140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4335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media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90053F-02E7-5495-3B49-D86D38C6C4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16EB1D72-CDDA-3D78-25B9-75FDCCA11E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7596" y="4436884"/>
            <a:ext cx="6175412" cy="132556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>
              <a:defRPr lang="es-ES" sz="3200" b="1" dirty="0">
                <a:solidFill>
                  <a:schemeClr val="bg1"/>
                </a:solidFill>
                <a:latin typeface="Poppins"/>
                <a:cs typeface="Poppins"/>
              </a:defRPr>
            </a:lvl1pPr>
          </a:lstStyle>
          <a:p>
            <a:pPr marL="0" lvl="0"/>
            <a:r>
              <a:rPr lang="es-ES">
                <a:latin typeface="Poppins"/>
                <a:cs typeface="Poppins"/>
              </a:rPr>
              <a:t>Agregar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037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OlimpIA Opc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525AC174-F124-C75C-BDF5-E1B75D05F1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53225" y="0"/>
            <a:ext cx="5438775" cy="6858000"/>
          </a:xfrm>
          <a:prstGeom prst="rect">
            <a:avLst/>
          </a:prstGeom>
          <a:noFill/>
        </p:spPr>
        <p:txBody>
          <a:bodyPr/>
          <a:lstStyle/>
          <a:p>
            <a:endParaRPr lang="es-CO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C7D1F0F-F0EE-0E31-BACD-CDD35188056E}"/>
              </a:ext>
            </a:extLst>
          </p:cNvPr>
          <p:cNvSpPr/>
          <p:nvPr userDrawn="1"/>
        </p:nvSpPr>
        <p:spPr>
          <a:xfrm>
            <a:off x="0" y="0"/>
            <a:ext cx="6867525" cy="6858000"/>
          </a:xfrm>
          <a:prstGeom prst="rect">
            <a:avLst/>
          </a:prstGeom>
          <a:solidFill>
            <a:srgbClr val="018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" name="Graphic 2">
            <a:extLst>
              <a:ext uri="{FF2B5EF4-FFF2-40B4-BE49-F238E27FC236}">
                <a16:creationId xmlns:a16="http://schemas.microsoft.com/office/drawing/2014/main" id="{4027BA1C-93CD-C007-D859-C1F05C06BB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8585"/>
          <a:stretch>
            <a:fillRect/>
          </a:stretch>
        </p:blipFill>
        <p:spPr>
          <a:xfrm>
            <a:off x="574675" y="3346203"/>
            <a:ext cx="5718176" cy="3511798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B4032D58-37C3-28D2-DD1D-B042B2379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3346202"/>
            <a:ext cx="6353175" cy="132556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>
              <a:defRPr lang="es-ES" sz="3200" b="1" dirty="0">
                <a:solidFill>
                  <a:schemeClr val="bg1"/>
                </a:solidFill>
                <a:latin typeface="Poppins"/>
                <a:cs typeface="Poppins"/>
              </a:defRPr>
            </a:lvl1pPr>
          </a:lstStyle>
          <a:p>
            <a:pPr marL="0" lvl="0"/>
            <a:r>
              <a:rPr lang="es-ES" dirty="0">
                <a:latin typeface="Poppins"/>
                <a:cs typeface="Poppins"/>
              </a:rPr>
              <a:t>Agregar título</a:t>
            </a:r>
            <a:endParaRPr lang="es-ES" dirty="0"/>
          </a:p>
        </p:txBody>
      </p:sp>
      <p:pic>
        <p:nvPicPr>
          <p:cNvPr id="6" name="Gráfico 4">
            <a:extLst>
              <a:ext uri="{FF2B5EF4-FFF2-40B4-BE49-F238E27FC236}">
                <a16:creationId xmlns:a16="http://schemas.microsoft.com/office/drawing/2014/main" id="{FF587FAC-3D39-81C4-BBD5-EF5137FA84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30" y="847972"/>
            <a:ext cx="2911603" cy="62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1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OlimpIA Opcion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525AC174-F124-C75C-BDF5-E1B75D05F1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53225" y="0"/>
            <a:ext cx="5438775" cy="6858000"/>
          </a:xfrm>
          <a:prstGeom prst="rect">
            <a:avLst/>
          </a:prstGeom>
          <a:noFill/>
        </p:spPr>
        <p:txBody>
          <a:bodyPr/>
          <a:lstStyle/>
          <a:p>
            <a:endParaRPr lang="es-CO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C7D1F0F-F0EE-0E31-BACD-CDD35188056E}"/>
              </a:ext>
            </a:extLst>
          </p:cNvPr>
          <p:cNvSpPr/>
          <p:nvPr userDrawn="1"/>
        </p:nvSpPr>
        <p:spPr>
          <a:xfrm>
            <a:off x="0" y="0"/>
            <a:ext cx="6867525" cy="6858000"/>
          </a:xfrm>
          <a:prstGeom prst="rect">
            <a:avLst/>
          </a:prstGeom>
          <a:solidFill>
            <a:srgbClr val="002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" name="Graphic 2">
            <a:extLst>
              <a:ext uri="{FF2B5EF4-FFF2-40B4-BE49-F238E27FC236}">
                <a16:creationId xmlns:a16="http://schemas.microsoft.com/office/drawing/2014/main" id="{4027BA1C-93CD-C007-D859-C1F05C06BB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8585"/>
          <a:stretch>
            <a:fillRect/>
          </a:stretch>
        </p:blipFill>
        <p:spPr>
          <a:xfrm>
            <a:off x="574675" y="3346203"/>
            <a:ext cx="5718176" cy="3511798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B4032D58-37C3-28D2-DD1D-B042B2379D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3346202"/>
            <a:ext cx="6353175" cy="132556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>
              <a:defRPr lang="es-ES" sz="3200" b="1" dirty="0">
                <a:solidFill>
                  <a:schemeClr val="bg1"/>
                </a:solidFill>
                <a:latin typeface="Poppins"/>
                <a:cs typeface="Poppins"/>
              </a:defRPr>
            </a:lvl1pPr>
          </a:lstStyle>
          <a:p>
            <a:pPr marL="0" lvl="0"/>
            <a:r>
              <a:rPr lang="es-ES" dirty="0">
                <a:latin typeface="Poppins"/>
                <a:cs typeface="Poppins"/>
              </a:rPr>
              <a:t>Agregar título</a:t>
            </a:r>
            <a:endParaRPr lang="es-ES" dirty="0"/>
          </a:p>
        </p:txBody>
      </p:sp>
      <p:pic>
        <p:nvPicPr>
          <p:cNvPr id="6" name="Gráfico 4">
            <a:extLst>
              <a:ext uri="{FF2B5EF4-FFF2-40B4-BE49-F238E27FC236}">
                <a16:creationId xmlns:a16="http://schemas.microsoft.com/office/drawing/2014/main" id="{FF587FAC-3D39-81C4-BBD5-EF5137FA84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30" y="847972"/>
            <a:ext cx="2911603" cy="62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5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ada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9F68D7-0143-2E11-686A-7E5E321FE2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8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F8CD2F3-9E7C-6495-B125-9B4B914C1C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49399" y="1422400"/>
            <a:ext cx="2683935" cy="2683930"/>
          </a:xfrm>
          <a:prstGeom prst="rect">
            <a:avLst/>
          </a:prstGeom>
        </p:spPr>
      </p:pic>
      <p:pic>
        <p:nvPicPr>
          <p:cNvPr id="8" name="Graphic 3">
            <a:extLst>
              <a:ext uri="{FF2B5EF4-FFF2-40B4-BE49-F238E27FC236}">
                <a16:creationId xmlns:a16="http://schemas.microsoft.com/office/drawing/2014/main" id="{62107AEB-5CBB-7EB9-5CBF-A3D1D6A614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38583" y="4500323"/>
            <a:ext cx="1833164" cy="1833160"/>
          </a:xfrm>
          <a:prstGeom prst="rect">
            <a:avLst/>
          </a:prstGeom>
        </p:spPr>
      </p:pic>
      <p:pic>
        <p:nvPicPr>
          <p:cNvPr id="9" name="Graphic 5">
            <a:extLst>
              <a:ext uri="{FF2B5EF4-FFF2-40B4-BE49-F238E27FC236}">
                <a16:creationId xmlns:a16="http://schemas.microsoft.com/office/drawing/2014/main" id="{E3964B1A-699A-D4D3-32B4-E3B7C81917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58668" y="1637824"/>
            <a:ext cx="3446890" cy="344688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CD1AF3C-9D16-F2D2-6055-F9ADA3CEB8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430" y="3177124"/>
            <a:ext cx="4829355" cy="19812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defRPr>
            </a:lvl1pPr>
          </a:lstStyle>
          <a:p>
            <a:r>
              <a:rPr lang="es-CO" noProof="0" dirty="0"/>
              <a:t>Agregar título</a:t>
            </a:r>
          </a:p>
        </p:txBody>
      </p:sp>
      <p:pic>
        <p:nvPicPr>
          <p:cNvPr id="6" name="Gráfico 4">
            <a:extLst>
              <a:ext uri="{FF2B5EF4-FFF2-40B4-BE49-F238E27FC236}">
                <a16:creationId xmlns:a16="http://schemas.microsoft.com/office/drawing/2014/main" id="{1641B683-5257-DFDE-69AE-AB12FC2E21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30" y="847972"/>
            <a:ext cx="2911603" cy="629536"/>
          </a:xfrm>
          <a:prstGeom prst="rect">
            <a:avLst/>
          </a:prstGeom>
        </p:spPr>
      </p:pic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A4E9F59D-CC5D-15B2-258E-0450504E8F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15150" y="0"/>
            <a:ext cx="5276850" cy="6858000"/>
          </a:xfrm>
          <a:prstGeom prst="rect">
            <a:avLst/>
          </a:prstGeom>
          <a:noFill/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5215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ad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01E45B-503A-12F3-CA02-E65C063419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EB925E5-B1A8-0F06-DF1B-3D31392617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49399" y="1422400"/>
            <a:ext cx="2683935" cy="268393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DFFB011-EA60-96AF-0AF3-3D367B3A34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38583" y="4500323"/>
            <a:ext cx="1833164" cy="183316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1D06546-27C9-0B39-51B2-3FCED62CD6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58668" y="1637824"/>
            <a:ext cx="3446890" cy="3446884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E937D5E1-E6DD-0FE6-5993-7740005C36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430" y="3177124"/>
            <a:ext cx="4829355" cy="19812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 Bold" panose="00000800000000000000" pitchFamily="2" charset="0"/>
                <a:cs typeface="Poppins Bold" panose="00000800000000000000" pitchFamily="2" charset="0"/>
              </a:defRPr>
            </a:lvl1pPr>
          </a:lstStyle>
          <a:p>
            <a:r>
              <a:rPr lang="es-CO" noProof="0" dirty="0"/>
              <a:t>Agregar título</a:t>
            </a:r>
          </a:p>
        </p:txBody>
      </p:sp>
      <p:pic>
        <p:nvPicPr>
          <p:cNvPr id="9" name="Gráfico 4">
            <a:extLst>
              <a:ext uri="{FF2B5EF4-FFF2-40B4-BE49-F238E27FC236}">
                <a16:creationId xmlns:a16="http://schemas.microsoft.com/office/drawing/2014/main" id="{FE18D047-A984-4710-E5D4-1F5B8701A0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30" y="847972"/>
            <a:ext cx="2911603" cy="629536"/>
          </a:xfrm>
          <a:prstGeom prst="rect">
            <a:avLst/>
          </a:prstGeom>
        </p:spPr>
      </p:pic>
      <p:sp>
        <p:nvSpPr>
          <p:cNvPr id="10" name="Marcador de posición de imagen 10">
            <a:extLst>
              <a:ext uri="{FF2B5EF4-FFF2-40B4-BE49-F238E27FC236}">
                <a16:creationId xmlns:a16="http://schemas.microsoft.com/office/drawing/2014/main" id="{21D5BF1C-C473-42F2-503C-20208EFF87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15150" y="0"/>
            <a:ext cx="5276850" cy="6858000"/>
          </a:xfrm>
          <a:prstGeom prst="rect">
            <a:avLst/>
          </a:prstGeom>
          <a:noFill/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542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ada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22821EE-EFFC-42D1-8C73-222F855795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AAA06D0-F583-9701-AFE7-32E1C3E50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49399" y="1422400"/>
            <a:ext cx="2683935" cy="268393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4CF866F-AD26-4D61-2754-7B41EA5690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38583" y="4500323"/>
            <a:ext cx="1833164" cy="183316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5A6DA24-51C4-CB56-A157-8B6D7AA177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58668" y="1637824"/>
            <a:ext cx="3446890" cy="3446884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39CAD9B7-32ED-0B46-1DC5-83AD5AD9A7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430" y="3177124"/>
            <a:ext cx="4829355" cy="19812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B45"/>
                </a:solidFill>
                <a:latin typeface="Poppins Bold" panose="00000800000000000000" pitchFamily="2" charset="0"/>
                <a:cs typeface="Poppins Bold" panose="00000800000000000000" pitchFamily="2" charset="0"/>
              </a:defRPr>
            </a:lvl1pPr>
          </a:lstStyle>
          <a:p>
            <a:r>
              <a:rPr lang="es-CO" noProof="0" dirty="0"/>
              <a:t>Agregar título</a:t>
            </a:r>
          </a:p>
        </p:txBody>
      </p:sp>
      <p:pic>
        <p:nvPicPr>
          <p:cNvPr id="8" name="Gráfico 4">
            <a:extLst>
              <a:ext uri="{FF2B5EF4-FFF2-40B4-BE49-F238E27FC236}">
                <a16:creationId xmlns:a16="http://schemas.microsoft.com/office/drawing/2014/main" id="{4BAB00D1-6EDB-12E8-AF0D-146A6FDD1E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30" y="847972"/>
            <a:ext cx="2911603" cy="629536"/>
          </a:xfrm>
          <a:prstGeom prst="rect">
            <a:avLst/>
          </a:prstGeom>
        </p:spPr>
      </p:pic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0035AE78-C6C4-57AA-2B44-C6F36FB599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15150" y="0"/>
            <a:ext cx="5276850" cy="6858000"/>
          </a:xfrm>
          <a:prstGeom prst="rect">
            <a:avLst/>
          </a:prstGeom>
          <a:noFill/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6016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87F0719-7054-1951-B11D-B12FF6699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79512"/>
            <a:ext cx="9744074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rgbClr val="002F47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 dirty="0"/>
              <a:t>Agregar título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02A607-853B-D8AA-3469-9008AD1C8C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8017" y="427413"/>
            <a:ext cx="2011585" cy="439674"/>
          </a:xfrm>
          <a:prstGeom prst="rect">
            <a:avLst/>
          </a:prstGeom>
          <a:ln>
            <a:noFill/>
          </a:ln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59AD8F3-3583-DF80-68DE-EE29A110A8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3448" y="1157288"/>
            <a:ext cx="10045289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2F47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720417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01E45B-503A-12F3-CA02-E65C063419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C9673D7-BDD0-AC23-ED39-B45E75837B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798" y="500586"/>
            <a:ext cx="7653785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rgbClr val="002F47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 dirty="0"/>
              <a:t>Agregar título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CB16E0-A90F-718E-6466-E6FEE8E6D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8017" y="427413"/>
            <a:ext cx="2011585" cy="439674"/>
          </a:xfrm>
          <a:prstGeom prst="rect">
            <a:avLst/>
          </a:prstGeom>
          <a:ln>
            <a:noFill/>
          </a:ln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9612B51-5F7A-9C82-0336-E72DBEFFD3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3448" y="1157288"/>
            <a:ext cx="10045289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2F47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43275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22821EE-EFFC-42D1-8C73-222F855795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A75B0-751C-B008-F7FB-17E6CE083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3448" y="1157288"/>
            <a:ext cx="10045289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2F47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AAA06D0-F583-9701-AFE7-32E1C3E50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49399" y="1422400"/>
            <a:ext cx="2683935" cy="268393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4CF866F-AD26-4D61-2754-7B41EA5690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38583" y="4500323"/>
            <a:ext cx="1833164" cy="183316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5A6DA24-51C4-CB56-A157-8B6D7AA177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58668" y="1637824"/>
            <a:ext cx="3446890" cy="3446884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B40BF9B1-8772-C7C1-4E6A-ED580C158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79512"/>
            <a:ext cx="9744074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rgbClr val="002F47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/>
              <a:t>Agregar título</a:t>
            </a:r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2F25F9D-21B2-5653-4D8B-18B6A34BC8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8017" y="427413"/>
            <a:ext cx="2011585" cy="439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916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01E45B-503A-12F3-CA02-E65C063419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4EB5C8D-DE31-7219-70F1-6AE9EB8F47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3066" y="1496751"/>
            <a:ext cx="4605868" cy="4605860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CEF37D6A-7663-C2A8-E557-C7A55C10F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689" y="500586"/>
            <a:ext cx="7653785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chemeClr val="bg1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/>
              <a:t>Agregar título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0A4453-E20C-9B09-DBE0-04144C4FFF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8017" y="427652"/>
            <a:ext cx="2011585" cy="439196"/>
          </a:xfrm>
          <a:prstGeom prst="rect">
            <a:avLst/>
          </a:prstGeom>
          <a:ln>
            <a:noFill/>
          </a:ln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0CD9A7C-8245-1E11-957D-67E5C7D2C1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3448" y="1157288"/>
            <a:ext cx="10045289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308727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932458-0BB4-D104-17C6-7B0164282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A513A-30BF-F766-5AC2-77E2549141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3066" y="1496751"/>
            <a:ext cx="4605868" cy="460586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A75B0-751C-B008-F7FB-17E6CE083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3448" y="1157288"/>
            <a:ext cx="10045289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2F47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88CDFD7F-7287-2543-4844-35EAA44A5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79512"/>
            <a:ext cx="9744074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rgbClr val="002F47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/>
              <a:t>Agregar título</a:t>
            </a:r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51ECEE-0C93-A0D2-5626-64D91996F5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8017" y="427413"/>
            <a:ext cx="2011585" cy="439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1100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932458-0BB4-D104-17C6-7B0164282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A513A-30BF-F766-5AC2-77E2549141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3066" y="1496751"/>
            <a:ext cx="4605868" cy="460586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A75B0-751C-B008-F7FB-17E6CE083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3448" y="1157288"/>
            <a:ext cx="10045289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2F47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88CDFD7F-7287-2543-4844-35EAA44A5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79512"/>
            <a:ext cx="9744074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rgbClr val="002F47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 dirty="0"/>
              <a:t>Agregar título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51ECEE-0C93-A0D2-5626-64D91996F5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8017" y="427413"/>
            <a:ext cx="2011585" cy="439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8870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932458-0BB4-D104-17C6-7B01642824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A513A-30BF-F766-5AC2-77E2549141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3066" y="1496751"/>
            <a:ext cx="4605868" cy="460586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81ECAD1-0643-AB7A-002D-2FF334103670}"/>
              </a:ext>
            </a:extLst>
          </p:cNvPr>
          <p:cNvSpPr/>
          <p:nvPr userDrawn="1"/>
        </p:nvSpPr>
        <p:spPr>
          <a:xfrm>
            <a:off x="9428764" y="0"/>
            <a:ext cx="2839875" cy="6858000"/>
          </a:xfrm>
          <a:prstGeom prst="rect">
            <a:avLst/>
          </a:prstGeom>
          <a:solidFill>
            <a:srgbClr val="00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6FCD686-51CB-66B6-E7F9-DF6C4026C1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633" y="334115"/>
            <a:ext cx="2025704" cy="445025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F7AF49E-42BF-D4E7-91D8-7C11FED3ED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3448" y="1157288"/>
            <a:ext cx="5767603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2F47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ECBD5540-E10F-0796-01F9-41BEB850A9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79512"/>
            <a:ext cx="5900951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rgbClr val="002F47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 dirty="0"/>
              <a:t>Agregar título</a:t>
            </a:r>
            <a:endParaRPr lang="es-ES" dirty="0"/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A01FD998-DC79-EC22-9088-4D06B9053C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77113" y="1157288"/>
            <a:ext cx="4581525" cy="4557712"/>
          </a:xfrm>
          <a:prstGeom prst="roundRect">
            <a:avLst>
              <a:gd name="adj" fmla="val 3491"/>
            </a:avLst>
          </a:prstGeom>
          <a:noFill/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2065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932458-0BB4-D104-17C6-7B01642824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A513A-30BF-F766-5AC2-77E2549141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940" b="10484"/>
          <a:stretch>
            <a:fillRect/>
          </a:stretch>
        </p:blipFill>
        <p:spPr>
          <a:xfrm>
            <a:off x="0" y="1609932"/>
            <a:ext cx="5162750" cy="5248068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214E67DE-4F3C-164F-0B8F-BA31EA9AC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79512"/>
            <a:ext cx="9744074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rgbClr val="002F47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 dirty="0"/>
              <a:t>Agregar título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88ACD29-2F19-E675-1D76-50F2D4A90C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3448" y="1157288"/>
            <a:ext cx="10045289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2F47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id="{0314F014-9188-B901-D233-6CBDCEAE8D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6813" y="334789"/>
            <a:ext cx="1829889" cy="39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02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932458-0BB4-D104-17C6-7B01642824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A513A-30BF-F766-5AC2-77E2549141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940" b="10484"/>
          <a:stretch>
            <a:fillRect/>
          </a:stretch>
        </p:blipFill>
        <p:spPr>
          <a:xfrm>
            <a:off x="0" y="1609932"/>
            <a:ext cx="5162750" cy="5248068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214E67DE-4F3C-164F-0B8F-BA31EA9AC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79512"/>
            <a:ext cx="9744074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chemeClr val="bg1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 dirty="0"/>
              <a:t>Agregar título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88ACD29-2F19-E675-1D76-50F2D4A90C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3448" y="1157288"/>
            <a:ext cx="10045289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77CA32C-85C0-7360-DE03-E608037563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6813" y="334826"/>
            <a:ext cx="1829889" cy="39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63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932458-0BB4-D104-17C6-7B01642824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A513A-30BF-F766-5AC2-77E2549141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940" b="10484"/>
          <a:stretch>
            <a:fillRect/>
          </a:stretch>
        </p:blipFill>
        <p:spPr>
          <a:xfrm>
            <a:off x="0" y="1609932"/>
            <a:ext cx="5162750" cy="5248068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214E67DE-4F3C-164F-0B8F-BA31EA9AC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79512"/>
            <a:ext cx="9744074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rgbClr val="002F47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 dirty="0"/>
              <a:t>Agregar título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88ACD29-2F19-E675-1D76-50F2D4A90C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3448" y="1157288"/>
            <a:ext cx="10045289" cy="52847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2F47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id="{0314F014-9188-B901-D233-6CBDCEAE8D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6813" y="334789"/>
            <a:ext cx="1829889" cy="39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04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ifra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932458-0BB4-D104-17C6-7B0164282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A513A-30BF-F766-5AC2-77E2549141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3066" y="1496751"/>
            <a:ext cx="4605868" cy="4605860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88CDFD7F-7287-2543-4844-35EAA44A5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79512"/>
            <a:ext cx="9744074" cy="3354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lvl1pPr>
              <a:defRPr lang="es-ES" sz="2400" b="1" dirty="0">
                <a:solidFill>
                  <a:srgbClr val="002F47"/>
                </a:solidFill>
                <a:latin typeface="Poppins Bold"/>
                <a:ea typeface="Poppins Bold"/>
                <a:cs typeface="Poppins Bold"/>
              </a:defRPr>
            </a:lvl1pPr>
          </a:lstStyle>
          <a:p>
            <a:pPr marL="0" lvl="0"/>
            <a:r>
              <a:rPr lang="es-CO" noProof="0" dirty="0"/>
              <a:t>Agregar título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51ECEE-0C93-A0D2-5626-64D91996F5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8017" y="427413"/>
            <a:ext cx="2011585" cy="439674"/>
          </a:xfrm>
          <a:prstGeom prst="rect">
            <a:avLst/>
          </a:prstGeom>
          <a:ln>
            <a:noFill/>
          </a:ln>
        </p:spPr>
      </p:pic>
      <p:grpSp>
        <p:nvGrpSpPr>
          <p:cNvPr id="29" name="Grupo 28">
            <a:extLst>
              <a:ext uri="{FF2B5EF4-FFF2-40B4-BE49-F238E27FC236}">
                <a16:creationId xmlns:a16="http://schemas.microsoft.com/office/drawing/2014/main" id="{99E2DA7D-CA8D-435B-A411-F9C0B61F9620}"/>
              </a:ext>
            </a:extLst>
          </p:cNvPr>
          <p:cNvGrpSpPr/>
          <p:nvPr userDrawn="1"/>
        </p:nvGrpSpPr>
        <p:grpSpPr>
          <a:xfrm>
            <a:off x="6530196" y="1431248"/>
            <a:ext cx="4775669" cy="4908447"/>
            <a:chOff x="7185981" y="1496750"/>
            <a:chExt cx="4119884" cy="4234429"/>
          </a:xfrm>
        </p:grpSpPr>
        <p:sp>
          <p:nvSpPr>
            <p:cNvPr id="2" name="Shape 4">
              <a:extLst>
                <a:ext uri="{FF2B5EF4-FFF2-40B4-BE49-F238E27FC236}">
                  <a16:creationId xmlns:a16="http://schemas.microsoft.com/office/drawing/2014/main" id="{AF2ABF23-0A27-F6AA-384F-E945982CB2CD}"/>
                </a:ext>
              </a:extLst>
            </p:cNvPr>
            <p:cNvSpPr/>
            <p:nvPr userDrawn="1"/>
          </p:nvSpPr>
          <p:spPr>
            <a:xfrm>
              <a:off x="7185981" y="1496751"/>
              <a:ext cx="1978523" cy="4234428"/>
            </a:xfrm>
            <a:prstGeom prst="roundRect">
              <a:avLst>
                <a:gd name="adj" fmla="val 4651"/>
              </a:avLst>
            </a:prstGeom>
            <a:solidFill>
              <a:srgbClr val="002F47"/>
            </a:solidFill>
            <a:ln w="6350">
              <a:noFill/>
              <a:prstDash val="solid"/>
            </a:ln>
          </p:spPr>
          <p:txBody>
            <a:bodyPr/>
            <a:lstStyle>
              <a:defPPr>
                <a:defRPr lang="es-CO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419" sz="2400" noProof="0"/>
            </a:p>
          </p:txBody>
        </p:sp>
        <p:sp>
          <p:nvSpPr>
            <p:cNvPr id="8" name="Shape 4">
              <a:extLst>
                <a:ext uri="{FF2B5EF4-FFF2-40B4-BE49-F238E27FC236}">
                  <a16:creationId xmlns:a16="http://schemas.microsoft.com/office/drawing/2014/main" id="{FC631625-6AF6-6EFF-57E3-5C71C181B0F8}"/>
                </a:ext>
              </a:extLst>
            </p:cNvPr>
            <p:cNvSpPr/>
            <p:nvPr userDrawn="1"/>
          </p:nvSpPr>
          <p:spPr>
            <a:xfrm>
              <a:off x="9327342" y="1496750"/>
              <a:ext cx="1978523" cy="4227959"/>
            </a:xfrm>
            <a:prstGeom prst="roundRect">
              <a:avLst>
                <a:gd name="adj" fmla="val 4651"/>
              </a:avLst>
            </a:prstGeom>
            <a:solidFill>
              <a:srgbClr val="002F47"/>
            </a:solidFill>
            <a:ln w="6350">
              <a:noFill/>
              <a:prstDash val="solid"/>
            </a:ln>
          </p:spPr>
          <p:txBody>
            <a:bodyPr/>
            <a:lstStyle>
              <a:defPPr>
                <a:defRPr lang="es-CO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419" sz="2400" noProof="0"/>
            </a:p>
          </p:txBody>
        </p:sp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9D7D3BDA-044D-BB05-21EC-CAF57916A0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t="627" r="-377" b="25041"/>
            <a:stretch>
              <a:fillRect/>
            </a:stretch>
          </p:blipFill>
          <p:spPr>
            <a:xfrm>
              <a:off x="9510907" y="4442398"/>
              <a:ext cx="1721018" cy="1279284"/>
            </a:xfrm>
            <a:prstGeom prst="rect">
              <a:avLst/>
            </a:prstGeom>
            <a:solidFill>
              <a:srgbClr val="002F47"/>
            </a:solidFill>
            <a:ln>
              <a:noFill/>
            </a:ln>
          </p:spPr>
        </p:pic>
      </p:grpSp>
      <p:sp>
        <p:nvSpPr>
          <p:cNvPr id="11" name="Shape 6">
            <a:extLst>
              <a:ext uri="{FF2B5EF4-FFF2-40B4-BE49-F238E27FC236}">
                <a16:creationId xmlns:a16="http://schemas.microsoft.com/office/drawing/2014/main" id="{2A7092E0-98BC-53C0-232B-96FC60528AC4}"/>
              </a:ext>
            </a:extLst>
          </p:cNvPr>
          <p:cNvSpPr/>
          <p:nvPr userDrawn="1"/>
        </p:nvSpPr>
        <p:spPr>
          <a:xfrm>
            <a:off x="800100" y="3125066"/>
            <a:ext cx="4267120" cy="45719"/>
          </a:xfrm>
          <a:prstGeom prst="rect">
            <a:avLst/>
          </a:prstGeom>
          <a:solidFill>
            <a:srgbClr val="002F47"/>
          </a:solidFill>
          <a:ln w="12700">
            <a:noFill/>
            <a:prstDash val="solid"/>
          </a:ln>
        </p:spPr>
        <p:txBody>
          <a:bodyPr/>
          <a:lstStyle>
            <a:defPPr>
              <a:defRPr lang="es-CO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419" sz="2400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571FF864-350A-EAFC-84D2-80CB228B8DD9}"/>
              </a:ext>
            </a:extLst>
          </p:cNvPr>
          <p:cNvSpPr/>
          <p:nvPr userDrawn="1"/>
        </p:nvSpPr>
        <p:spPr>
          <a:xfrm>
            <a:off x="800100" y="4446497"/>
            <a:ext cx="4267120" cy="45719"/>
          </a:xfrm>
          <a:prstGeom prst="rect">
            <a:avLst/>
          </a:prstGeom>
          <a:solidFill>
            <a:srgbClr val="002F47"/>
          </a:solidFill>
          <a:ln w="12700">
            <a:noFill/>
            <a:prstDash val="solid"/>
          </a:ln>
        </p:spPr>
        <p:txBody>
          <a:bodyPr/>
          <a:lstStyle>
            <a:defPPr>
              <a:defRPr lang="es-CO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419" sz="2400"/>
          </a:p>
        </p:txBody>
      </p:sp>
    </p:spTree>
    <p:extLst>
      <p:ext uri="{BB962C8B-B14F-4D97-AF65-F5344CB8AC3E}">
        <p14:creationId xmlns:p14="http://schemas.microsoft.com/office/powerpoint/2010/main" val="14736524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6A67CC0-0828-A8C8-51DA-978F999565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F4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29BF59-08DE-0C80-7720-466C1ABD6D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56CD227-1899-A98F-EBAF-84895B110D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37" y="2412013"/>
            <a:ext cx="4676726" cy="1718734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449A09D0-012A-0107-186C-6C9F4C37644E}"/>
              </a:ext>
            </a:extLst>
          </p:cNvPr>
          <p:cNvGrpSpPr/>
          <p:nvPr userDrawn="1"/>
        </p:nvGrpSpPr>
        <p:grpSpPr>
          <a:xfrm>
            <a:off x="1073827" y="5675939"/>
            <a:ext cx="10887095" cy="675315"/>
            <a:chOff x="1812516" y="5763745"/>
            <a:chExt cx="8844902" cy="548640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8D70EA73-03C3-0E50-BA57-3F7E53C60BBF}"/>
                </a:ext>
              </a:extLst>
            </p:cNvPr>
            <p:cNvGrpSpPr/>
            <p:nvPr/>
          </p:nvGrpSpPr>
          <p:grpSpPr>
            <a:xfrm>
              <a:off x="1812516" y="5763745"/>
              <a:ext cx="1522696" cy="548640"/>
              <a:chOff x="2307297" y="4508500"/>
              <a:chExt cx="1142023" cy="411480"/>
            </a:xfrm>
          </p:grpSpPr>
          <p:sp>
            <p:nvSpPr>
              <p:cNvPr id="20" name="Text 6">
                <a:extLst>
                  <a:ext uri="{FF2B5EF4-FFF2-40B4-BE49-F238E27FC236}">
                    <a16:creationId xmlns:a16="http://schemas.microsoft.com/office/drawing/2014/main" id="{223C3058-B516-54DF-C420-9AD315CC85B5}"/>
                  </a:ext>
                </a:extLst>
              </p:cNvPr>
              <p:cNvSpPr/>
              <p:nvPr/>
            </p:nvSpPr>
            <p:spPr>
              <a:xfrm>
                <a:off x="2768600" y="4508500"/>
                <a:ext cx="68072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>
                <a:defPPr>
                  <a:defRPr lang="es-CO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/>
                <a:r>
                  <a:rPr lang="es-419" sz="1200" dirty="0" err="1">
                    <a:solidFill>
                      <a:schemeClr val="bg1"/>
                    </a:solidFill>
                    <a:latin typeface="Poppins" pitchFamily="34" charset="0"/>
                    <a:ea typeface="Poppins" pitchFamily="34" charset="-122"/>
                    <a:cs typeface="Poppins" pitchFamily="34" charset="-120"/>
                  </a:rPr>
                  <a:t>olimpiait</a:t>
                </a:r>
                <a:endParaRPr lang="es-419" sz="1200" dirty="0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pic>
            <p:nvPicPr>
              <p:cNvPr id="21" name="Imagen 20">
                <a:extLst>
                  <a:ext uri="{FF2B5EF4-FFF2-40B4-BE49-F238E27FC236}">
                    <a16:creationId xmlns:a16="http://schemas.microsoft.com/office/drawing/2014/main" id="{310104C5-1B58-E579-C268-A781F399D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</a:blip>
              <a:stretch>
                <a:fillRect/>
              </a:stretch>
            </p:blipFill>
            <p:spPr>
              <a:xfrm>
                <a:off x="2307297" y="4655836"/>
                <a:ext cx="461303" cy="122711"/>
              </a:xfrm>
              <a:prstGeom prst="rect">
                <a:avLst/>
              </a:prstGeom>
            </p:spPr>
          </p:pic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95C02F45-97D5-5ED8-B93E-6643E471AEED}"/>
                </a:ext>
              </a:extLst>
            </p:cNvPr>
            <p:cNvGrpSpPr/>
            <p:nvPr/>
          </p:nvGrpSpPr>
          <p:grpSpPr>
            <a:xfrm>
              <a:off x="5158491" y="5763745"/>
              <a:ext cx="1590607" cy="548640"/>
              <a:chOff x="3673685" y="4495800"/>
              <a:chExt cx="1192955" cy="411480"/>
            </a:xfrm>
          </p:grpSpPr>
          <p:sp>
            <p:nvSpPr>
              <p:cNvPr id="18" name="Text 6">
                <a:extLst>
                  <a:ext uri="{FF2B5EF4-FFF2-40B4-BE49-F238E27FC236}">
                    <a16:creationId xmlns:a16="http://schemas.microsoft.com/office/drawing/2014/main" id="{B1432719-69AE-CE77-87B9-0C16D19E6956}"/>
                  </a:ext>
                </a:extLst>
              </p:cNvPr>
              <p:cNvSpPr/>
              <p:nvPr/>
            </p:nvSpPr>
            <p:spPr>
              <a:xfrm>
                <a:off x="4155440" y="4495800"/>
                <a:ext cx="71120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>
                <a:defPPr>
                  <a:defRPr lang="es-CO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/>
                <a:r>
                  <a:rPr lang="es-419" sz="1200" dirty="0" err="1">
                    <a:solidFill>
                      <a:schemeClr val="bg1"/>
                    </a:solidFill>
                    <a:latin typeface="Poppins" pitchFamily="34" charset="0"/>
                    <a:ea typeface="Poppins" pitchFamily="34" charset="-122"/>
                    <a:cs typeface="Poppins" pitchFamily="34" charset="-120"/>
                  </a:rPr>
                  <a:t>olimpia_it</a:t>
                </a:r>
                <a:endParaRPr lang="es-419" sz="1200" dirty="0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6D0DE995-60E9-70EF-06E5-BAA8EF1743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lum bright="70000" contrast="-70000"/>
              </a:blip>
              <a:stretch>
                <a:fillRect/>
              </a:stretch>
            </p:blipFill>
            <p:spPr>
              <a:xfrm>
                <a:off x="3673685" y="4638591"/>
                <a:ext cx="481755" cy="127256"/>
              </a:xfrm>
              <a:prstGeom prst="rect">
                <a:avLst/>
              </a:prstGeom>
            </p:spPr>
          </p:pic>
        </p:grpSp>
        <p:sp>
          <p:nvSpPr>
            <p:cNvPr id="17" name="Text 6">
              <a:extLst>
                <a:ext uri="{FF2B5EF4-FFF2-40B4-BE49-F238E27FC236}">
                  <a16:creationId xmlns:a16="http://schemas.microsoft.com/office/drawing/2014/main" id="{D757BC4C-1AC2-02AF-9D07-EC067422BE55}"/>
                </a:ext>
              </a:extLst>
            </p:cNvPr>
            <p:cNvSpPr/>
            <p:nvPr/>
          </p:nvSpPr>
          <p:spPr>
            <a:xfrm>
              <a:off x="8401051" y="5763745"/>
              <a:ext cx="2256367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>
                <a:defRPr lang="es-CO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r>
                <a:rPr lang="es-419" sz="12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www.olimpiait.com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3078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88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8" r:id="rId2"/>
    <p:sldLayoutId id="2147483800" r:id="rId3"/>
    <p:sldLayoutId id="2147483810" r:id="rId4"/>
    <p:sldLayoutId id="2147483778" r:id="rId5"/>
    <p:sldLayoutId id="2147483797" r:id="rId6"/>
    <p:sldLayoutId id="2147483798" r:id="rId7"/>
    <p:sldLayoutId id="2147483762" r:id="rId8"/>
    <p:sldLayoutId id="2147483781" r:id="rId9"/>
    <p:sldLayoutId id="2147483795" r:id="rId10"/>
    <p:sldLayoutId id="2147483790" r:id="rId11"/>
    <p:sldLayoutId id="2147483789" r:id="rId12"/>
    <p:sldLayoutId id="2147483796" r:id="rId13"/>
    <p:sldLayoutId id="2147483801" r:id="rId14"/>
    <p:sldLayoutId id="2147483809" r:id="rId15"/>
    <p:sldLayoutId id="2147483812" r:id="rId16"/>
    <p:sldLayoutId id="2147483813" r:id="rId17"/>
    <p:sldLayoutId id="2147483804" r:id="rId18"/>
    <p:sldLayoutId id="2147483802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microsoft.com/office/2018/10/relationships/comments" Target="../comments/modernComment_102_0.xml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FFFFEFE_C845684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FFFFEFF_4B9A422D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FFFFF05_256AEA3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0A520-2FC9-F38D-3B7B-BE773A85E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5">
            <a:extLst>
              <a:ext uri="{FF2B5EF4-FFF2-40B4-BE49-F238E27FC236}">
                <a16:creationId xmlns:a16="http://schemas.microsoft.com/office/drawing/2014/main" id="{969B1411-EE6E-73BD-4FB7-97F4A1A8DF9E}"/>
              </a:ext>
            </a:extLst>
          </p:cNvPr>
          <p:cNvSpPr/>
          <p:nvPr/>
        </p:nvSpPr>
        <p:spPr>
          <a:xfrm>
            <a:off x="811746" y="3848059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 err="1">
                <a:solidFill>
                  <a:prstClr val="whit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xxxxx</a:t>
            </a:r>
            <a:endParaRPr lang="en-US" sz="3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F68C5A82-4E07-A30A-8610-DD08E67D6E2B}"/>
              </a:ext>
            </a:extLst>
          </p:cNvPr>
          <p:cNvSpPr/>
          <p:nvPr/>
        </p:nvSpPr>
        <p:spPr>
          <a:xfrm>
            <a:off x="811746" y="4840849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 err="1">
                <a:solidFill>
                  <a:prstClr val="whit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xxxxxxxx</a:t>
            </a:r>
            <a:endParaRPr lang="en-US" sz="14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0C1BF7-4DA9-0B8C-D66B-562B2DD6D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07" y="2551567"/>
            <a:ext cx="4682511" cy="102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80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F2014-B2E5-AA38-38D3-8C612F764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XXXX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8657367-C3BF-5187-F88C-38B7F9E7E2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7596" y="3121783"/>
            <a:ext cx="4545776" cy="99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24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25178" y="691348"/>
            <a:ext cx="6952736" cy="5257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 err="1">
                <a:solidFill>
                  <a:srgbClr val="002F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Acreditaciones</a:t>
            </a:r>
            <a:r>
              <a:rPr lang="en-US" sz="3200" b="1" dirty="0">
                <a:solidFill>
                  <a:srgbClr val="002F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y </a:t>
            </a:r>
            <a:r>
              <a:rPr lang="en-US" sz="3200" b="1" dirty="0" err="1">
                <a:solidFill>
                  <a:srgbClr val="002F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Certificaciones</a:t>
            </a:r>
            <a:endParaRPr lang="en-US" sz="3200" dirty="0">
              <a:solidFill>
                <a:srgbClr val="002F47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502633" y="1245027"/>
            <a:ext cx="97536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 err="1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Estándares</a:t>
            </a:r>
            <a:r>
              <a:rPr lang="en-US" sz="1467" dirty="0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de </a:t>
            </a:r>
            <a:r>
              <a:rPr lang="en-US" sz="1467" dirty="0" err="1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clase</a:t>
            </a:r>
            <a:r>
              <a:rPr lang="en-US" sz="1467" dirty="0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467" dirty="0" err="1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mundial</a:t>
            </a:r>
            <a:r>
              <a:rPr lang="en-US" sz="1467" dirty="0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467" dirty="0" err="1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</a:t>
            </a:r>
            <a:r>
              <a:rPr lang="en-US" sz="1467" dirty="0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467" dirty="0" err="1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respaldan</a:t>
            </a:r>
            <a:r>
              <a:rPr lang="en-US" sz="1467" dirty="0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467" dirty="0" err="1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cada</a:t>
            </a:r>
            <a:r>
              <a:rPr lang="en-US" sz="1467" dirty="0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467" dirty="0" err="1">
                <a:solidFill>
                  <a:srgbClr val="014C7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solución</a:t>
            </a:r>
            <a:endParaRPr lang="en-US" sz="1467" dirty="0">
              <a:solidFill>
                <a:srgbClr val="014C7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390865" y="2067709"/>
            <a:ext cx="6134196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67" b="1" kern="0" spc="200">
                <a:solidFill>
                  <a:srgbClr val="0182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HOMOLOGACIONES Y CERTIFICACIONES</a:t>
            </a:r>
            <a:endParaRPr lang="en-US" sz="1067">
              <a:solidFill>
                <a:srgbClr val="0182C4"/>
              </a:solidFill>
            </a:endParaRPr>
          </a:p>
        </p:txBody>
      </p:sp>
      <p:sp>
        <p:nvSpPr>
          <p:cNvPr id="18" name="Text 6"/>
          <p:cNvSpPr/>
          <p:nvPr/>
        </p:nvSpPr>
        <p:spPr>
          <a:xfrm>
            <a:off x="426720" y="3457597"/>
            <a:ext cx="36576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67" b="1" kern="0" spc="200">
                <a:solidFill>
                  <a:srgbClr val="0182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AGREMIACIONES</a:t>
            </a:r>
            <a:endParaRPr lang="en-US" sz="1067">
              <a:solidFill>
                <a:srgbClr val="0182C4"/>
              </a:solidFill>
            </a:endParaRPr>
          </a:p>
        </p:txBody>
      </p:sp>
      <p:sp>
        <p:nvSpPr>
          <p:cNvPr id="25" name="Text 8"/>
          <p:cNvSpPr/>
          <p:nvPr/>
        </p:nvSpPr>
        <p:spPr>
          <a:xfrm>
            <a:off x="426720" y="5025819"/>
            <a:ext cx="36576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67" b="1" kern="0" spc="200">
                <a:solidFill>
                  <a:srgbClr val="0182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ALIANZAS TECNOLÓGICAS</a:t>
            </a:r>
            <a:endParaRPr lang="en-US" sz="1067">
              <a:solidFill>
                <a:srgbClr val="0182C4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B1A353D-EE37-6AB1-6DB1-D9AFE685B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78" y="2642856"/>
            <a:ext cx="1231435" cy="41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747E95D7-0E65-643B-40FE-6EFCF2987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191" y="2680579"/>
            <a:ext cx="1406155" cy="44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8985730D-EBBD-3744-E3CD-296C486D2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526" y="2491184"/>
            <a:ext cx="1168087" cy="72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>
            <a:extLst>
              <a:ext uri="{FF2B5EF4-FFF2-40B4-BE49-F238E27FC236}">
                <a16:creationId xmlns:a16="http://schemas.microsoft.com/office/drawing/2014/main" id="{C8886609-0F68-78A2-264D-846EE5798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770" y="2556367"/>
            <a:ext cx="1110703" cy="68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0B8B08A-DD18-3FE0-28AB-7FC9D0054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835" y="2467768"/>
            <a:ext cx="590904" cy="79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63523574-13F1-ABBB-F254-00C7D2622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456" y="2467768"/>
            <a:ext cx="590904" cy="79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E01BC332-A6B1-3BF0-478E-9FAF349F7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712" y="2519255"/>
            <a:ext cx="640147" cy="6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Imagen que contiene Icono&#10;&#10;Descripción generada automáticamente">
            <a:extLst>
              <a:ext uri="{FF2B5EF4-FFF2-40B4-BE49-F238E27FC236}">
                <a16:creationId xmlns:a16="http://schemas.microsoft.com/office/drawing/2014/main" id="{37B95627-3F41-B3A5-4472-370E7CAC2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835" y="2517931"/>
            <a:ext cx="725315" cy="711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B92A04C6-2710-3B7F-FE34-3C84C77E0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034" y="2147590"/>
            <a:ext cx="1146053" cy="51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6207C0AC-3F0D-01CE-7B25-F2A34F9C7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753" y="2716445"/>
            <a:ext cx="1146053" cy="51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76B38E6A-E469-B2A8-B0B6-861BBB064E25}"/>
              </a:ext>
            </a:extLst>
          </p:cNvPr>
          <p:cNvCxnSpPr>
            <a:cxnSpLocks/>
          </p:cNvCxnSpPr>
          <p:nvPr/>
        </p:nvCxnSpPr>
        <p:spPr>
          <a:xfrm>
            <a:off x="390865" y="1859253"/>
            <a:ext cx="1142576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E8DA032F-5526-DF0E-2EC1-6DC292DBA560}"/>
              </a:ext>
            </a:extLst>
          </p:cNvPr>
          <p:cNvCxnSpPr>
            <a:cxnSpLocks/>
          </p:cNvCxnSpPr>
          <p:nvPr/>
        </p:nvCxnSpPr>
        <p:spPr>
          <a:xfrm>
            <a:off x="351706" y="3245081"/>
            <a:ext cx="1142576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92" name="Picture 20">
            <a:extLst>
              <a:ext uri="{FF2B5EF4-FFF2-40B4-BE49-F238E27FC236}">
                <a16:creationId xmlns:a16="http://schemas.microsoft.com/office/drawing/2014/main" id="{FCE7EB4E-2F9D-E8C9-2D40-FFB57C5BA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982" y="3907564"/>
            <a:ext cx="1476824" cy="49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>
            <a:extLst>
              <a:ext uri="{FF2B5EF4-FFF2-40B4-BE49-F238E27FC236}">
                <a16:creationId xmlns:a16="http://schemas.microsoft.com/office/drawing/2014/main" id="{24F0A92C-4957-18E7-C35D-D5DA73D11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880" y="3907564"/>
            <a:ext cx="1398201" cy="5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nicio - gcs auditores">
            <a:extLst>
              <a:ext uri="{FF2B5EF4-FFF2-40B4-BE49-F238E27FC236}">
                <a16:creationId xmlns:a16="http://schemas.microsoft.com/office/drawing/2014/main" id="{7510C292-C108-3662-1857-77C2ADA24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985" y="3925748"/>
            <a:ext cx="1138523" cy="46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>
            <a:extLst>
              <a:ext uri="{FF2B5EF4-FFF2-40B4-BE49-F238E27FC236}">
                <a16:creationId xmlns:a16="http://schemas.microsoft.com/office/drawing/2014/main" id="{9B650337-E480-FCE8-47F3-4555D5142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913" y="3907564"/>
            <a:ext cx="790832" cy="50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Openpay | Plataforma de Pago Online de BBVA 💳">
            <a:extLst>
              <a:ext uri="{FF2B5EF4-FFF2-40B4-BE49-F238E27FC236}">
                <a16:creationId xmlns:a16="http://schemas.microsoft.com/office/drawing/2014/main" id="{61FCED89-A10B-7BC8-1DE5-324823B50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541" y="3910231"/>
            <a:ext cx="1182095" cy="50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Sinertic | Soluciones integrales en TIC">
            <a:extLst>
              <a:ext uri="{FF2B5EF4-FFF2-40B4-BE49-F238E27FC236}">
                <a16:creationId xmlns:a16="http://schemas.microsoft.com/office/drawing/2014/main" id="{6FB83068-EB00-BF35-276D-E22448F7A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166" y="3874856"/>
            <a:ext cx="1279219" cy="57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>
            <a:extLst>
              <a:ext uri="{FF2B5EF4-FFF2-40B4-BE49-F238E27FC236}">
                <a16:creationId xmlns:a16="http://schemas.microsoft.com/office/drawing/2014/main" id="{9E75AFB1-6E46-C85E-91A1-89FE06725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224" y="4019748"/>
            <a:ext cx="1164295" cy="24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399BFF53-A218-CCD6-9EE2-1A773C41BC51}"/>
              </a:ext>
            </a:extLst>
          </p:cNvPr>
          <p:cNvCxnSpPr>
            <a:cxnSpLocks/>
          </p:cNvCxnSpPr>
          <p:nvPr/>
        </p:nvCxnSpPr>
        <p:spPr>
          <a:xfrm>
            <a:off x="343483" y="4808279"/>
            <a:ext cx="1142576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utoShape 23">
            <a:extLst>
              <a:ext uri="{FF2B5EF4-FFF2-40B4-BE49-F238E27FC236}">
                <a16:creationId xmlns:a16="http://schemas.microsoft.com/office/drawing/2014/main" id="{DC58E3C1-B950-A826-B24E-1CAF84F5A7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3334" y="-4002618"/>
            <a:ext cx="298599" cy="29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s-419" sz="2400"/>
          </a:p>
        </p:txBody>
      </p:sp>
      <p:pic>
        <p:nvPicPr>
          <p:cNvPr id="3097" name="Picture 25">
            <a:extLst>
              <a:ext uri="{FF2B5EF4-FFF2-40B4-BE49-F238E27FC236}">
                <a16:creationId xmlns:a16="http://schemas.microsoft.com/office/drawing/2014/main" id="{D2A93BA1-ED73-18E1-269B-F0227C5E6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98" y="5530088"/>
            <a:ext cx="1023365" cy="18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>
            <a:extLst>
              <a:ext uri="{FF2B5EF4-FFF2-40B4-BE49-F238E27FC236}">
                <a16:creationId xmlns:a16="http://schemas.microsoft.com/office/drawing/2014/main" id="{1DCE3E40-80B2-A47D-FB95-F9FF9C078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086" y="5541298"/>
            <a:ext cx="1220395" cy="15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1" name="Picture 39" descr="Microsoft">
            <a:extLst>
              <a:ext uri="{FF2B5EF4-FFF2-40B4-BE49-F238E27FC236}">
                <a16:creationId xmlns:a16="http://schemas.microsoft.com/office/drawing/2014/main" id="{060346BC-F554-43D7-0D51-5AC76BF3D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761" y="5302613"/>
            <a:ext cx="2190236" cy="60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84DF3690-ECD9-74CD-9DC6-A48850014F3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70641" y="5456914"/>
            <a:ext cx="1398468" cy="32703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D6C2485-24CD-0CDB-8D14-EF10AD47A3A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923" y="5295914"/>
            <a:ext cx="1220395" cy="689523"/>
          </a:xfrm>
          <a:prstGeom prst="rect">
            <a:avLst/>
          </a:prstGeom>
        </p:spPr>
      </p:pic>
      <p:pic>
        <p:nvPicPr>
          <p:cNvPr id="12" name="Imagen 11" descr="Identity &amp; Logo Usage">
            <a:extLst>
              <a:ext uri="{FF2B5EF4-FFF2-40B4-BE49-F238E27FC236}">
                <a16:creationId xmlns:a16="http://schemas.microsoft.com/office/drawing/2014/main" id="{010C30B8-4A5B-241F-FBB2-A830CCE02B1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551441" y="3874856"/>
            <a:ext cx="1108439" cy="665063"/>
          </a:xfrm>
          <a:prstGeom prst="rect">
            <a:avLst/>
          </a:prstGeom>
        </p:spPr>
      </p:pic>
      <p:pic>
        <p:nvPicPr>
          <p:cNvPr id="13" name="Imagen 12" descr="ANDI - Inicio">
            <a:extLst>
              <a:ext uri="{FF2B5EF4-FFF2-40B4-BE49-F238E27FC236}">
                <a16:creationId xmlns:a16="http://schemas.microsoft.com/office/drawing/2014/main" id="{03473E73-2118-C91C-6D19-A16453547825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 t="17700" r="47887"/>
          <a:stretch>
            <a:fillRect/>
          </a:stretch>
        </p:blipFill>
        <p:spPr>
          <a:xfrm>
            <a:off x="318737" y="3750081"/>
            <a:ext cx="988352" cy="87799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A769C0C-E38A-EB13-E05F-074BD6E1B60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233" y="2660058"/>
            <a:ext cx="1326833" cy="480764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6D652C-9C84-15AA-4E02-BC9286C3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90040A8-0DB1-DB83-D210-A241C4D7E5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847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34049C82-C25E-56E0-3036-67E23A4B5D7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noFill/>
        </p:spPr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CDFEBC1-5262-BD54-4225-2FB75AD99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999187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C626E-9E86-7B5E-3140-442137657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F05205E-CFE0-C7D7-EBF9-84D374B460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DC9D79-6A45-5267-55BF-2901F7907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134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A272495-88B0-4B06-E6D3-D9CBA3FA4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08C4DBA-4452-B7F3-10A8-8792B2DD5A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40155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02B57-D9DE-ABFE-73C9-BF07D2CF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6737E8-C871-B3ED-AB8D-B75175751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AFC15F-E97D-D84C-D23D-C0D72D5BB8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5659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12676-6EB7-F5F6-6B79-C1AB41DD7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B0B2689-1652-10A9-D809-9C8BF39EB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EDF13EA-A0A5-5FE3-6A51-5A1CE5F7D9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4868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0846E04-50E9-9EFE-CC03-82997E7C43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D409AC0-2104-11A3-4B60-3EAEAE859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7564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28977-B65A-3857-E6DB-B36C755E6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26B48B-554F-C469-8131-FA883AF2F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25299155-945F-4871-13F7-C75497A808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840068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195DC-6835-22A1-81B2-E8F0F0D33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8EF7A25-F1E3-DC7C-B865-06F53CB821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609341-798B-9E82-B716-79ABD25AF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386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BA054-4DF1-4D01-7E09-356CADB36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734A49E-12E8-B986-7392-3CF24D713D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7CA968-D93D-282A-ADBD-134F1C0C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8609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E0EC5-6A01-96E0-F432-32EB1C1CE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>
            <a:extLst>
              <a:ext uri="{FF2B5EF4-FFF2-40B4-BE49-F238E27FC236}">
                <a16:creationId xmlns:a16="http://schemas.microsoft.com/office/drawing/2014/main" id="{CF293FDC-568F-B739-B244-0B61BCE6B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20" name="Marcador de texto 32">
            <a:extLst>
              <a:ext uri="{FF2B5EF4-FFF2-40B4-BE49-F238E27FC236}">
                <a16:creationId xmlns:a16="http://schemas.microsoft.com/office/drawing/2014/main" id="{F0F392F4-5D96-DE82-88FC-BCB456A20A2B}"/>
              </a:ext>
            </a:extLst>
          </p:cNvPr>
          <p:cNvSpPr txBox="1">
            <a:spLocks/>
          </p:cNvSpPr>
          <p:nvPr/>
        </p:nvSpPr>
        <p:spPr>
          <a:xfrm>
            <a:off x="299336" y="1937929"/>
            <a:ext cx="4090988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kern="1200">
                <a:solidFill>
                  <a:srgbClr val="002F47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38" name="Marcador de texto 32">
            <a:extLst>
              <a:ext uri="{FF2B5EF4-FFF2-40B4-BE49-F238E27FC236}">
                <a16:creationId xmlns:a16="http://schemas.microsoft.com/office/drawing/2014/main" id="{8C158FF8-5675-0E42-14A3-D37B079B753A}"/>
              </a:ext>
            </a:extLst>
          </p:cNvPr>
          <p:cNvSpPr txBox="1">
            <a:spLocks/>
          </p:cNvSpPr>
          <p:nvPr/>
        </p:nvSpPr>
        <p:spPr>
          <a:xfrm>
            <a:off x="299336" y="2544374"/>
            <a:ext cx="4090988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rgbClr val="002F47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39" name="Marcador de texto 32">
            <a:extLst>
              <a:ext uri="{FF2B5EF4-FFF2-40B4-BE49-F238E27FC236}">
                <a16:creationId xmlns:a16="http://schemas.microsoft.com/office/drawing/2014/main" id="{D725B731-7260-2BD9-1F23-54D9C48AE80A}"/>
              </a:ext>
            </a:extLst>
          </p:cNvPr>
          <p:cNvSpPr txBox="1">
            <a:spLocks/>
          </p:cNvSpPr>
          <p:nvPr/>
        </p:nvSpPr>
        <p:spPr>
          <a:xfrm>
            <a:off x="251089" y="3259360"/>
            <a:ext cx="4090988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kern="1200">
                <a:solidFill>
                  <a:srgbClr val="002F47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 dirty="0" err="1"/>
              <a:t>xxxxx</a:t>
            </a:r>
            <a:endParaRPr lang="es-CO" dirty="0"/>
          </a:p>
        </p:txBody>
      </p:sp>
      <p:sp>
        <p:nvSpPr>
          <p:cNvPr id="40" name="Marcador de texto 32">
            <a:extLst>
              <a:ext uri="{FF2B5EF4-FFF2-40B4-BE49-F238E27FC236}">
                <a16:creationId xmlns:a16="http://schemas.microsoft.com/office/drawing/2014/main" id="{ADEB2E3F-2CF4-B0EC-3B2A-A76B95457586}"/>
              </a:ext>
            </a:extLst>
          </p:cNvPr>
          <p:cNvSpPr txBox="1">
            <a:spLocks/>
          </p:cNvSpPr>
          <p:nvPr/>
        </p:nvSpPr>
        <p:spPr>
          <a:xfrm>
            <a:off x="251089" y="3865805"/>
            <a:ext cx="4090988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rgbClr val="002F47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41" name="Marcador de texto 32">
            <a:extLst>
              <a:ext uri="{FF2B5EF4-FFF2-40B4-BE49-F238E27FC236}">
                <a16:creationId xmlns:a16="http://schemas.microsoft.com/office/drawing/2014/main" id="{BBE397F1-F030-F7EB-F32E-EFA37CB2BCAB}"/>
              </a:ext>
            </a:extLst>
          </p:cNvPr>
          <p:cNvSpPr txBox="1">
            <a:spLocks/>
          </p:cNvSpPr>
          <p:nvPr/>
        </p:nvSpPr>
        <p:spPr>
          <a:xfrm>
            <a:off x="251089" y="4631022"/>
            <a:ext cx="4090988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kern="1200">
                <a:solidFill>
                  <a:srgbClr val="002F47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42" name="Marcador de texto 32">
            <a:extLst>
              <a:ext uri="{FF2B5EF4-FFF2-40B4-BE49-F238E27FC236}">
                <a16:creationId xmlns:a16="http://schemas.microsoft.com/office/drawing/2014/main" id="{14142D10-5E04-368C-073E-9DF616959EFE}"/>
              </a:ext>
            </a:extLst>
          </p:cNvPr>
          <p:cNvSpPr txBox="1">
            <a:spLocks/>
          </p:cNvSpPr>
          <p:nvPr/>
        </p:nvSpPr>
        <p:spPr>
          <a:xfrm>
            <a:off x="251089" y="5237467"/>
            <a:ext cx="4090988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rgbClr val="002F47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43" name="Marcador de texto 32">
            <a:extLst>
              <a:ext uri="{FF2B5EF4-FFF2-40B4-BE49-F238E27FC236}">
                <a16:creationId xmlns:a16="http://schemas.microsoft.com/office/drawing/2014/main" id="{83ED86D1-A48B-2A67-B336-772CB0E53F6A}"/>
              </a:ext>
            </a:extLst>
          </p:cNvPr>
          <p:cNvSpPr txBox="1">
            <a:spLocks/>
          </p:cNvSpPr>
          <p:nvPr/>
        </p:nvSpPr>
        <p:spPr>
          <a:xfrm>
            <a:off x="6267494" y="1987210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kern="1200">
                <a:solidFill>
                  <a:schemeClr val="bg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44" name="Marcador de texto 32">
            <a:extLst>
              <a:ext uri="{FF2B5EF4-FFF2-40B4-BE49-F238E27FC236}">
                <a16:creationId xmlns:a16="http://schemas.microsoft.com/office/drawing/2014/main" id="{DBEDEF3F-DD73-658E-9E00-F57BC8F68895}"/>
              </a:ext>
            </a:extLst>
          </p:cNvPr>
          <p:cNvSpPr txBox="1">
            <a:spLocks/>
          </p:cNvSpPr>
          <p:nvPr/>
        </p:nvSpPr>
        <p:spPr>
          <a:xfrm>
            <a:off x="6267494" y="2593655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45" name="Marcador de texto 32">
            <a:extLst>
              <a:ext uri="{FF2B5EF4-FFF2-40B4-BE49-F238E27FC236}">
                <a16:creationId xmlns:a16="http://schemas.microsoft.com/office/drawing/2014/main" id="{0A15584F-407F-78EC-08C4-D841D977A9E7}"/>
              </a:ext>
            </a:extLst>
          </p:cNvPr>
          <p:cNvSpPr txBox="1">
            <a:spLocks/>
          </p:cNvSpPr>
          <p:nvPr/>
        </p:nvSpPr>
        <p:spPr>
          <a:xfrm>
            <a:off x="6294235" y="3485910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kern="1200">
                <a:solidFill>
                  <a:schemeClr val="bg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46" name="Marcador de texto 32">
            <a:extLst>
              <a:ext uri="{FF2B5EF4-FFF2-40B4-BE49-F238E27FC236}">
                <a16:creationId xmlns:a16="http://schemas.microsoft.com/office/drawing/2014/main" id="{55A6C27D-844C-3145-FCA2-8AB31806043D}"/>
              </a:ext>
            </a:extLst>
          </p:cNvPr>
          <p:cNvSpPr txBox="1">
            <a:spLocks/>
          </p:cNvSpPr>
          <p:nvPr/>
        </p:nvSpPr>
        <p:spPr>
          <a:xfrm>
            <a:off x="6294235" y="4092355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47" name="Marcador de texto 32">
            <a:extLst>
              <a:ext uri="{FF2B5EF4-FFF2-40B4-BE49-F238E27FC236}">
                <a16:creationId xmlns:a16="http://schemas.microsoft.com/office/drawing/2014/main" id="{09319257-9FF9-8A3C-657C-1EE343595861}"/>
              </a:ext>
            </a:extLst>
          </p:cNvPr>
          <p:cNvSpPr txBox="1">
            <a:spLocks/>
          </p:cNvSpPr>
          <p:nvPr/>
        </p:nvSpPr>
        <p:spPr>
          <a:xfrm>
            <a:off x="6306249" y="4919153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kern="1200">
                <a:solidFill>
                  <a:schemeClr val="bg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48" name="Marcador de texto 32">
            <a:extLst>
              <a:ext uri="{FF2B5EF4-FFF2-40B4-BE49-F238E27FC236}">
                <a16:creationId xmlns:a16="http://schemas.microsoft.com/office/drawing/2014/main" id="{C6222E01-F2A4-823E-AE07-414B46ACDCE9}"/>
              </a:ext>
            </a:extLst>
          </p:cNvPr>
          <p:cNvSpPr txBox="1">
            <a:spLocks/>
          </p:cNvSpPr>
          <p:nvPr/>
        </p:nvSpPr>
        <p:spPr>
          <a:xfrm>
            <a:off x="6306249" y="5525598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49" name="Marcador de texto 32">
            <a:extLst>
              <a:ext uri="{FF2B5EF4-FFF2-40B4-BE49-F238E27FC236}">
                <a16:creationId xmlns:a16="http://schemas.microsoft.com/office/drawing/2014/main" id="{CF9B1023-A068-AEF1-65C0-85DBFBD8DA0B}"/>
              </a:ext>
            </a:extLst>
          </p:cNvPr>
          <p:cNvSpPr txBox="1">
            <a:spLocks/>
          </p:cNvSpPr>
          <p:nvPr/>
        </p:nvSpPr>
        <p:spPr>
          <a:xfrm>
            <a:off x="8823652" y="1987210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kern="1200">
                <a:solidFill>
                  <a:schemeClr val="bg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50" name="Marcador de texto 32">
            <a:extLst>
              <a:ext uri="{FF2B5EF4-FFF2-40B4-BE49-F238E27FC236}">
                <a16:creationId xmlns:a16="http://schemas.microsoft.com/office/drawing/2014/main" id="{2C8FE8DE-FBBE-9241-C63E-6B5521DF693C}"/>
              </a:ext>
            </a:extLst>
          </p:cNvPr>
          <p:cNvSpPr txBox="1">
            <a:spLocks/>
          </p:cNvSpPr>
          <p:nvPr/>
        </p:nvSpPr>
        <p:spPr>
          <a:xfrm>
            <a:off x="8823652" y="2593655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51" name="Marcador de texto 32">
            <a:extLst>
              <a:ext uri="{FF2B5EF4-FFF2-40B4-BE49-F238E27FC236}">
                <a16:creationId xmlns:a16="http://schemas.microsoft.com/office/drawing/2014/main" id="{947AE174-CA06-2D12-4A9C-3C23C8167A5B}"/>
              </a:ext>
            </a:extLst>
          </p:cNvPr>
          <p:cNvSpPr txBox="1">
            <a:spLocks/>
          </p:cNvSpPr>
          <p:nvPr/>
        </p:nvSpPr>
        <p:spPr>
          <a:xfrm>
            <a:off x="8850393" y="3485910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kern="1200">
                <a:solidFill>
                  <a:schemeClr val="bg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  <p:sp>
        <p:nvSpPr>
          <p:cNvPr id="52" name="Marcador de texto 32">
            <a:extLst>
              <a:ext uri="{FF2B5EF4-FFF2-40B4-BE49-F238E27FC236}">
                <a16:creationId xmlns:a16="http://schemas.microsoft.com/office/drawing/2014/main" id="{3774DF75-DF10-1552-1819-66AD14EB3383}"/>
              </a:ext>
            </a:extLst>
          </p:cNvPr>
          <p:cNvSpPr txBox="1">
            <a:spLocks/>
          </p:cNvSpPr>
          <p:nvPr/>
        </p:nvSpPr>
        <p:spPr>
          <a:xfrm>
            <a:off x="8850393" y="4092355"/>
            <a:ext cx="2293456" cy="626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 Bold" panose="00000800000000000000" pitchFamily="2" charset="0"/>
                <a:ea typeface="+mn-ea"/>
                <a:cs typeface="Poppins Bold" panose="000008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/>
              <a:t>xxxxx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2776376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0688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1B9170163647F4B98A66959A061874D" ma:contentTypeVersion="9" ma:contentTypeDescription="Crear nuevo documento." ma:contentTypeScope="" ma:versionID="edf735085cfe7cbbdf37521d3bd88ff3">
  <xsd:schema xmlns:xsd="http://www.w3.org/2001/XMLSchema" xmlns:xs="http://www.w3.org/2001/XMLSchema" xmlns:p="http://schemas.microsoft.com/office/2006/metadata/properties" xmlns:ns2="f117a011-ceba-4f35-98da-279d45e9336d" xmlns:ns3="38730c04-30f9-4064-969e-ce05501d34a7" targetNamespace="http://schemas.microsoft.com/office/2006/metadata/properties" ma:root="true" ma:fieldsID="12b0e3f6a6c004a48a3f00cf6798ec47" ns2:_="" ns3:_="">
    <xsd:import namespace="f117a011-ceba-4f35-98da-279d45e9336d"/>
    <xsd:import namespace="38730c04-30f9-4064-969e-ce05501d34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17a011-ceba-4f35-98da-279d45e933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730c04-30f9-4064-969e-ce05501d34a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56CFC6-A0DA-4E2B-88D7-1C04D2610E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17a011-ceba-4f35-98da-279d45e9336d"/>
    <ds:schemaRef ds:uri="38730c04-30f9-4064-969e-ce05501d34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E8506F-CC7D-43EA-B078-8443EB7C9F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3A635B-D4DF-4CB9-8F22-9F35934A7E99}">
  <ds:schemaRefs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f117a011-ceba-4f35-98da-279d45e9336d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38730c04-30f9-4064-969e-ce05501d34a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1477</TotalTime>
  <Words>38</Words>
  <Application>Microsoft Office PowerPoint</Application>
  <PresentationFormat>Panorámica</PresentationFormat>
  <Paragraphs>26</Paragraphs>
  <Slides>15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Poppins</vt:lpstr>
      <vt:lpstr>Poppins Bold</vt:lpstr>
      <vt:lpstr>Tema de Office</vt:lpstr>
      <vt:lpstr>Presentación de PowerPoint</vt:lpstr>
      <vt:lpstr>XXXX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Presentaciones OlimpIA 2025</dc:title>
  <dc:creator>OlimpIA</dc:creator>
  <cp:lastModifiedBy>Diego Andres Lozano Gomez</cp:lastModifiedBy>
  <cp:revision>43</cp:revision>
  <dcterms:created xsi:type="dcterms:W3CDTF">2025-02-24T20:43:58Z</dcterms:created>
  <dcterms:modified xsi:type="dcterms:W3CDTF">2026-06-05T15:46:18Z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0x01010041B9170163647F4B98A66959A061874D</vt:lpwstr>
  </property>
  <property fmtid="{D5CDD505-2E9C-101B-9397-08002B2CF9AE}" pid="3" name="MediaServiceImageTags">
    <vt:lpwstr/>
  </property>
</Properties>
</file>